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FA57-8242-774B-8C6D-A0E63C7E3A6D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9B69-1E28-DE46-BBFC-1F9040094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79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FA57-8242-774B-8C6D-A0E63C7E3A6D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9B69-1E28-DE46-BBFC-1F9040094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FA57-8242-774B-8C6D-A0E63C7E3A6D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9B69-1E28-DE46-BBFC-1F9040094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86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FA57-8242-774B-8C6D-A0E63C7E3A6D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9B69-1E28-DE46-BBFC-1F9040094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FA57-8242-774B-8C6D-A0E63C7E3A6D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9B69-1E28-DE46-BBFC-1F9040094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11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FA57-8242-774B-8C6D-A0E63C7E3A6D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9B69-1E28-DE46-BBFC-1F9040094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8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FA57-8242-774B-8C6D-A0E63C7E3A6D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9B69-1E28-DE46-BBFC-1F9040094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44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FA57-8242-774B-8C6D-A0E63C7E3A6D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9B69-1E28-DE46-BBFC-1F9040094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0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FA57-8242-774B-8C6D-A0E63C7E3A6D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9B69-1E28-DE46-BBFC-1F9040094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3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FA57-8242-774B-8C6D-A0E63C7E3A6D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9B69-1E28-DE46-BBFC-1F9040094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99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FA57-8242-774B-8C6D-A0E63C7E3A6D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9B69-1E28-DE46-BBFC-1F9040094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92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9FA57-8242-774B-8C6D-A0E63C7E3A6D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B9B69-1E28-DE46-BBFC-1F9040094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1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jpg"/><Relationship Id="rId1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0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8453"/>
            <a:ext cx="7772400" cy="9302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81761"/>
            <a:ext cx="6400800" cy="787324"/>
          </a:xfrm>
        </p:spPr>
        <p:txBody>
          <a:bodyPr/>
          <a:lstStyle/>
          <a:p>
            <a:r>
              <a:rPr lang="en-US" dirty="0" smtClean="0"/>
              <a:t>Type in Name and Room #</a:t>
            </a:r>
            <a:endParaRPr lang="en-US" dirty="0"/>
          </a:p>
        </p:txBody>
      </p:sp>
      <p:pic>
        <p:nvPicPr>
          <p:cNvPr id="6" name="Picture 5" descr="animal_safari_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650" y="1493701"/>
            <a:ext cx="2199798" cy="1384488"/>
          </a:xfrm>
          <a:prstGeom prst="rect">
            <a:avLst/>
          </a:prstGeom>
        </p:spPr>
      </p:pic>
      <p:pic>
        <p:nvPicPr>
          <p:cNvPr id="7" name="Picture 6" descr="safari-animals-wallpaper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89" y="3060662"/>
            <a:ext cx="1777789" cy="1111118"/>
          </a:xfrm>
          <a:prstGeom prst="rect">
            <a:avLst/>
          </a:prstGeom>
        </p:spPr>
      </p:pic>
      <p:pic>
        <p:nvPicPr>
          <p:cNvPr id="9" name="Picture 8" descr="Elephants beautiful elephant family animal safari destination big five big cats animal pictu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460" y="3185897"/>
            <a:ext cx="1909296" cy="1073979"/>
          </a:xfrm>
          <a:prstGeom prst="rect">
            <a:avLst/>
          </a:prstGeom>
        </p:spPr>
      </p:pic>
      <p:pic>
        <p:nvPicPr>
          <p:cNvPr id="10" name="Picture 9" descr="8RXkv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137" y="3011821"/>
            <a:ext cx="1732870" cy="1299653"/>
          </a:xfrm>
          <a:prstGeom prst="rect">
            <a:avLst/>
          </a:prstGeom>
        </p:spPr>
      </p:pic>
      <p:pic>
        <p:nvPicPr>
          <p:cNvPr id="11" name="Picture 10" descr="cute amazing cheetah resting picture after hunging beautiful african cheetah animal safari pictu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137" y="1443485"/>
            <a:ext cx="1931323" cy="1448492"/>
          </a:xfrm>
          <a:prstGeom prst="rect">
            <a:avLst/>
          </a:prstGeom>
        </p:spPr>
      </p:pic>
      <p:pic>
        <p:nvPicPr>
          <p:cNvPr id="12" name="Picture 11" descr="animals7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89" y="1493701"/>
            <a:ext cx="2100291" cy="1398276"/>
          </a:xfrm>
          <a:prstGeom prst="rect">
            <a:avLst/>
          </a:prstGeom>
        </p:spPr>
      </p:pic>
      <p:pic>
        <p:nvPicPr>
          <p:cNvPr id="13" name="Picture 12" descr="Airline-Staff-Rates-Travel-Magazine-Botswan-Safari-Photographer-Joakim-Lloyd-Raboff-13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408" y="3120086"/>
            <a:ext cx="1609984" cy="1191388"/>
          </a:xfrm>
          <a:prstGeom prst="rect">
            <a:avLst/>
          </a:prstGeom>
        </p:spPr>
      </p:pic>
      <p:pic>
        <p:nvPicPr>
          <p:cNvPr id="14" name="Picture 13" descr="Unusual-Safari-Animals_0011_Layer-10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89" y="4447863"/>
            <a:ext cx="1870179" cy="1246786"/>
          </a:xfrm>
          <a:prstGeom prst="rect">
            <a:avLst/>
          </a:prstGeom>
        </p:spPr>
      </p:pic>
      <p:pic>
        <p:nvPicPr>
          <p:cNvPr id="15" name="Picture 14" descr="32857014-32857014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056" y="4447863"/>
            <a:ext cx="2089594" cy="1176239"/>
          </a:xfrm>
          <a:prstGeom prst="rect">
            <a:avLst/>
          </a:prstGeom>
        </p:spPr>
      </p:pic>
      <p:pic>
        <p:nvPicPr>
          <p:cNvPr id="16" name="Picture 15" descr="african-chimps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699" y="4447863"/>
            <a:ext cx="1774749" cy="1109218"/>
          </a:xfrm>
          <a:prstGeom prst="rect">
            <a:avLst/>
          </a:prstGeom>
        </p:spPr>
      </p:pic>
      <p:pic>
        <p:nvPicPr>
          <p:cNvPr id="17" name="Picture 16" descr="p1076623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380" y="4595402"/>
            <a:ext cx="13716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3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773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</Words>
  <Application>Microsoft Macintosh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Description</vt:lpstr>
    </vt:vector>
  </TitlesOfParts>
  <Company>SOEC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ROBINSON</dc:creator>
  <cp:lastModifiedBy>NICHOLAS ROBINSON</cp:lastModifiedBy>
  <cp:revision>1</cp:revision>
  <dcterms:created xsi:type="dcterms:W3CDTF">2016-10-14T20:28:01Z</dcterms:created>
  <dcterms:modified xsi:type="dcterms:W3CDTF">2016-10-14T20:36:11Z</dcterms:modified>
</cp:coreProperties>
</file>