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dd 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Add Title</a:t>
            </a:r>
          </a:p>
        </p:txBody>
      </p:sp>
      <p:sp>
        <p:nvSpPr>
          <p:cNvPr id="120" name="Name and Room #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Name and Room #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andy path between two hills leading to the ocean" descr="Sandy path between two hills leading to the ocean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15846" r="15846"/>
          <a:stretch>
            <a:fillRect/>
          </a:stretch>
        </p:blipFill>
        <p:spPr>
          <a:xfrm>
            <a:off x="13169900" y="3149600"/>
            <a:ext cx="9525000" cy="9296400"/>
          </a:xfrm>
          <a:prstGeom prst="rect">
            <a:avLst/>
          </a:prstGeom>
        </p:spPr>
      </p:pic>
      <p:sp>
        <p:nvSpPr>
          <p:cNvPr id="123" name="Appearance / Adapt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Appearance / Adaptation </a:t>
            </a:r>
          </a:p>
        </p:txBody>
      </p:sp>
      <p:sp>
        <p:nvSpPr>
          <p:cNvPr id="124" name="Double-tap to edit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andy path between two hills leading to the ocean" descr="Sandy path between two hills leading to the ocean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15846" r="15846"/>
          <a:stretch>
            <a:fillRect/>
          </a:stretch>
        </p:blipFill>
        <p:spPr>
          <a:xfrm>
            <a:off x="13169900" y="3149600"/>
            <a:ext cx="9525000" cy="9296400"/>
          </a:xfrm>
          <a:prstGeom prst="rect">
            <a:avLst/>
          </a:prstGeom>
        </p:spPr>
      </p:pic>
      <p:sp>
        <p:nvSpPr>
          <p:cNvPr id="127" name="Habita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Habitat</a:t>
            </a:r>
          </a:p>
        </p:txBody>
      </p:sp>
      <p:sp>
        <p:nvSpPr>
          <p:cNvPr id="128" name="Double-tap to edit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andy path between two hills leading to the ocean" descr="Sandy path between two hills leading to the ocean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15846" r="15846"/>
          <a:stretch>
            <a:fillRect/>
          </a:stretch>
        </p:blipFill>
        <p:spPr>
          <a:xfrm>
            <a:off x="13169900" y="3149600"/>
            <a:ext cx="9525000" cy="9296400"/>
          </a:xfrm>
          <a:prstGeom prst="rect">
            <a:avLst/>
          </a:prstGeom>
        </p:spPr>
      </p:pic>
      <p:sp>
        <p:nvSpPr>
          <p:cNvPr id="131" name="Die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Diet</a:t>
            </a:r>
          </a:p>
        </p:txBody>
      </p:sp>
      <p:sp>
        <p:nvSpPr>
          <p:cNvPr id="132" name="Double-tap to edit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Custom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Helvetica Neue</vt:lpstr>
      <vt:lpstr>Helvetica Neue Light</vt:lpstr>
      <vt:lpstr>Helvetica Neue Medium</vt:lpstr>
      <vt:lpstr>White</vt:lpstr>
      <vt:lpstr>Add Title</vt:lpstr>
      <vt:lpstr>Appearance / Adaptation </vt:lpstr>
      <vt:lpstr>Habitat</vt:lpstr>
      <vt:lpstr>Diet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Title</dc:title>
  <cp:lastModifiedBy>Josue Sanchez</cp:lastModifiedBy>
  <cp:revision>1</cp:revision>
  <dcterms:modified xsi:type="dcterms:W3CDTF">2022-08-05T16:29:18Z</dcterms:modified>
</cp:coreProperties>
</file>