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FA53CA-628E-41B5-A5AB-E5B8BC43871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6A8971-3DC4-47E0-A385-502E8637D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18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CEB3704-85B1-4547-80BB-65F16788CBF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F6DEE3F-6A09-473F-9816-363FB5E956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Guess How?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Grade</a:t>
            </a:r>
          </a:p>
          <a:p>
            <a:r>
              <a:rPr lang="en-US" dirty="0" smtClean="0"/>
              <a:t>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9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look at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6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like to 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8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3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7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</TotalTime>
  <Words>31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Guess How?</vt:lpstr>
      <vt:lpstr>When you look at me?</vt:lpstr>
      <vt:lpstr>What I like to eat?</vt:lpstr>
      <vt:lpstr>Where I live?</vt:lpstr>
      <vt:lpstr>How am I?</vt:lpstr>
    </vt:vector>
  </TitlesOfParts>
  <Company>Los Angeles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How?</dc:title>
  <dc:creator>lausd_user</dc:creator>
  <cp:lastModifiedBy>lausd_user</cp:lastModifiedBy>
  <cp:revision>2</cp:revision>
  <cp:lastPrinted>2016-09-26T19:24:03Z</cp:lastPrinted>
  <dcterms:created xsi:type="dcterms:W3CDTF">2016-09-26T19:16:21Z</dcterms:created>
  <dcterms:modified xsi:type="dcterms:W3CDTF">2016-10-14T16:53:08Z</dcterms:modified>
</cp:coreProperties>
</file>