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0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7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8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9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G_0064.jpeg" descr="IMG_0064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823" r="0" b="3540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IMG_0071.jpeg" descr="IMG_0071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1400044" y="0"/>
            <a:ext cx="21583913" cy="13716001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G_0065.jpeg" descr="IMG_0065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524" r="0" b="14680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IMG_0067.jpeg" descr="IMG_0067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7309" r="0" b="1130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G_0066.jpeg" descr="IMG_0066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715" r="0" b="14817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IMG_0068.jpeg" descr="IMG_0068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454" t="0" r="0" b="0"/>
          <a:stretch>
            <a:fillRect/>
          </a:stretch>
        </p:blipFill>
        <p:spPr>
          <a:xfrm>
            <a:off x="1912231" y="0"/>
            <a:ext cx="2148584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IMG_0061.jpeg" descr="IMG_0061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143" r="0" b="4220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IMG_0063.jpeg" descr="IMG_0063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675" r="0" b="14530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IMG_0070.jpeg" descr="IMG_0070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8930" r="0" b="0"/>
          <a:stretch>
            <a:fillRect/>
          </a:stretch>
        </p:blipFill>
        <p:spPr>
          <a:xfrm>
            <a:off x="0" y="0"/>
            <a:ext cx="24384000" cy="1364248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IMG_0072.jpeg" descr="IMG_0072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0" r="0" b="15630"/>
          <a:stretch>
            <a:fillRect/>
          </a:stretch>
        </p:blipFill>
        <p:spPr>
          <a:xfrm>
            <a:off x="0" y="15804"/>
            <a:ext cx="24384000" cy="1370019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