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B42E3-2557-4454-B4E7-220C172B3DBB}" type="datetimeFigureOut">
              <a:rPr lang="en-US" smtClean="0"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85CE3-B964-42E1-997F-85D1BA3300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en-US" smtClean="0"/>
              <a:t>Guess Who?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/>
          <a:lstStyle/>
          <a:p>
            <a:r>
              <a:rPr lang="en-US" dirty="0" smtClean="0"/>
              <a:t>Describe yourself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dirty="0" smtClean="0"/>
              <a:t>Describe what you like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Your Family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Who Am I?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Yes </a:t>
            </a:r>
            <a:br>
              <a:rPr lang="en-US" dirty="0" smtClean="0"/>
            </a:br>
            <a:r>
              <a:rPr lang="en-US" dirty="0" smtClean="0"/>
              <a:t>You Are Correct!</a:t>
            </a:r>
            <a:endParaRPr lang="en-US" dirty="0"/>
          </a:p>
        </p:txBody>
      </p:sp>
      <p:pic>
        <p:nvPicPr>
          <p:cNvPr id="1026" name="Picture 2" descr="http://www.law.columbia.edu/ipimages/Information_technology/images/checkmar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743200"/>
            <a:ext cx="3467100" cy="302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Yes </a:t>
            </a:r>
            <a:br>
              <a:rPr lang="en-US" dirty="0" smtClean="0"/>
            </a:br>
            <a:r>
              <a:rPr lang="en-US" dirty="0" smtClean="0"/>
              <a:t>You Are Correct!</a:t>
            </a:r>
            <a:endParaRPr lang="en-US" dirty="0"/>
          </a:p>
        </p:txBody>
      </p:sp>
      <p:pic>
        <p:nvPicPr>
          <p:cNvPr id="10242" name="Picture 2" descr="http://www.easyvectors.com/assets/images/vectors/afbig/cross-out-clip-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895600"/>
            <a:ext cx="2828925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Guess Who?</vt:lpstr>
      <vt:lpstr>Describe yourself</vt:lpstr>
      <vt:lpstr>Describe what you like</vt:lpstr>
      <vt:lpstr>Describe Your Family</vt:lpstr>
      <vt:lpstr>Who Am I?   </vt:lpstr>
      <vt:lpstr>Yes  You Are Correct!</vt:lpstr>
      <vt:lpstr>Yes  You Are Correct!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Guess Who?</dc:title>
  <dc:creator>Computerwisekids Inc.</dc:creator>
  <cp:lastModifiedBy>Computerwisekids Inc. </cp:lastModifiedBy>
  <cp:revision>1</cp:revision>
  <dcterms:created xsi:type="dcterms:W3CDTF">2011-03-01T17:34:53Z</dcterms:created>
  <dcterms:modified xsi:type="dcterms:W3CDTF">2011-03-01T17:42:44Z</dcterms:modified>
</cp:coreProperties>
</file>