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9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293e030a8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293e030a8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293e030a84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293e030a84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293e030a84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293e030a8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293e030a84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293e030a84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293e030a84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293e030a84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293e030a84_0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293e030a84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Name:</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fontScale="85000" lnSpcReduction="20000"/>
          </a:bodyPr>
          <a:lstStyle/>
          <a:p>
            <a:pPr marL="0" lvl="0" indent="0" algn="ctr" rtl="0">
              <a:spcBef>
                <a:spcPts val="0"/>
              </a:spcBef>
              <a:spcAft>
                <a:spcPts val="0"/>
              </a:spcAft>
              <a:buNone/>
            </a:pPr>
            <a:r>
              <a:rPr lang="en"/>
              <a:t>Grade:</a:t>
            </a:r>
            <a:endParaRPr/>
          </a:p>
          <a:p>
            <a:pPr marL="0" lvl="0" indent="0" algn="ctr" rtl="0">
              <a:spcBef>
                <a:spcPts val="0"/>
              </a:spcBef>
              <a:spcAft>
                <a:spcPts val="0"/>
              </a:spcAft>
              <a:buNone/>
            </a:pPr>
            <a:r>
              <a:rPr lang="en"/>
              <a:t>Room Number: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689675" y="419550"/>
            <a:ext cx="7780149" cy="8899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Make the star spin on click, delete this message after</a:t>
            </a:r>
            <a:endParaRPr dirty="0"/>
          </a:p>
        </p:txBody>
      </p:sp>
      <p:pic>
        <p:nvPicPr>
          <p:cNvPr id="61" name="Google Shape;61;p14"/>
          <p:cNvPicPr preferRelativeResize="0"/>
          <p:nvPr/>
        </p:nvPicPr>
        <p:blipFill>
          <a:blip r:embed="rId3">
            <a:alphaModFix/>
          </a:blip>
          <a:stretch>
            <a:fillRect/>
          </a:stretch>
        </p:blipFill>
        <p:spPr>
          <a:xfrm>
            <a:off x="3320150" y="2608100"/>
            <a:ext cx="2192925" cy="21158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Swiper needs to fly in &amp; out, delete this message after</a:t>
            </a:r>
            <a:endParaRPr/>
          </a:p>
        </p:txBody>
      </p:sp>
      <p:pic>
        <p:nvPicPr>
          <p:cNvPr id="67" name="Google Shape;67;p15"/>
          <p:cNvPicPr preferRelativeResize="0"/>
          <p:nvPr/>
        </p:nvPicPr>
        <p:blipFill>
          <a:blip r:embed="rId3">
            <a:alphaModFix/>
          </a:blip>
          <a:stretch>
            <a:fillRect/>
          </a:stretch>
        </p:blipFill>
        <p:spPr>
          <a:xfrm>
            <a:off x="2844050" y="1322525"/>
            <a:ext cx="3820975" cy="38209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246825"/>
            <a:ext cx="8520600" cy="1367700"/>
          </a:xfrm>
          <a:prstGeom prst="rect">
            <a:avLst/>
          </a:prstGeom>
        </p:spPr>
        <p:txBody>
          <a:bodyPr spcFirstLastPara="1" wrap="square" lIns="91425" tIns="91425" rIns="91425" bIns="91425" anchor="t" anchorCtr="0">
            <a:normAutofit fontScale="90000"/>
          </a:bodyPr>
          <a:lstStyle/>
          <a:p>
            <a:pPr marL="457200" lvl="0" indent="-388620" algn="l" rtl="0">
              <a:spcBef>
                <a:spcPts val="0"/>
              </a:spcBef>
              <a:spcAft>
                <a:spcPts val="0"/>
              </a:spcAft>
              <a:buSzPct val="100000"/>
              <a:buChar char="●"/>
            </a:pPr>
            <a:r>
              <a:rPr lang="en"/>
              <a:t>Make Mr.Toad bigger and then smaller in size with animation</a:t>
            </a:r>
            <a:endParaRPr/>
          </a:p>
          <a:p>
            <a:pPr marL="457200" lvl="0" indent="-388620" algn="l" rtl="0">
              <a:spcBef>
                <a:spcPts val="0"/>
              </a:spcBef>
              <a:spcAft>
                <a:spcPts val="0"/>
              </a:spcAft>
              <a:buSzPct val="100000"/>
              <a:buChar char="●"/>
            </a:pPr>
            <a:r>
              <a:rPr lang="en"/>
              <a:t>Change the background color to blue</a:t>
            </a:r>
            <a:endParaRPr/>
          </a:p>
          <a:p>
            <a:pPr marL="457200" lvl="0" indent="-388620" algn="l" rtl="0">
              <a:spcBef>
                <a:spcPts val="0"/>
              </a:spcBef>
              <a:spcAft>
                <a:spcPts val="0"/>
              </a:spcAft>
              <a:buSzPct val="100000"/>
              <a:buChar char="●"/>
            </a:pPr>
            <a:r>
              <a:rPr lang="en"/>
              <a:t>Delete this message after</a:t>
            </a:r>
            <a:endParaRPr/>
          </a:p>
        </p:txBody>
      </p:sp>
      <p:pic>
        <p:nvPicPr>
          <p:cNvPr id="73" name="Google Shape;73;p16"/>
          <p:cNvPicPr preferRelativeResize="0"/>
          <p:nvPr/>
        </p:nvPicPr>
        <p:blipFill>
          <a:blip r:embed="rId3">
            <a:alphaModFix/>
          </a:blip>
          <a:stretch>
            <a:fillRect/>
          </a:stretch>
        </p:blipFill>
        <p:spPr>
          <a:xfrm>
            <a:off x="3664925" y="2029175"/>
            <a:ext cx="2487875" cy="29333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4102200" cy="572700"/>
          </a:xfrm>
          <a:prstGeom prst="rect">
            <a:avLst/>
          </a:prstGeom>
        </p:spPr>
        <p:txBody>
          <a:bodyPr spcFirstLastPara="1" wrap="square" lIns="91425" tIns="91425" rIns="91425" bIns="91425" anchor="t" anchorCtr="0">
            <a:normAutofit fontScale="90000"/>
          </a:bodyPr>
          <a:lstStyle/>
          <a:p>
            <a:pPr marL="457200" lvl="0" indent="-388620" algn="l" rtl="0">
              <a:spcBef>
                <a:spcPts val="0"/>
              </a:spcBef>
              <a:spcAft>
                <a:spcPts val="0"/>
              </a:spcAft>
              <a:buSzPct val="100000"/>
              <a:buChar char="●"/>
            </a:pPr>
            <a:r>
              <a:rPr lang="en"/>
              <a:t>Give Teddy a friend.  Can you copy &amp; paste to clone him?</a:t>
            </a:r>
            <a:endParaRPr/>
          </a:p>
          <a:p>
            <a:pPr marL="457200" lvl="0" indent="-388620" algn="l" rtl="0">
              <a:spcBef>
                <a:spcPts val="0"/>
              </a:spcBef>
              <a:spcAft>
                <a:spcPts val="0"/>
              </a:spcAft>
              <a:buSzPct val="100000"/>
              <a:buChar char="●"/>
            </a:pPr>
            <a:r>
              <a:rPr lang="en"/>
              <a:t>Add your choice of animation to both the bears</a:t>
            </a:r>
            <a:endParaRPr/>
          </a:p>
          <a:p>
            <a:pPr marL="457200" lvl="0" indent="-388620" algn="l" rtl="0">
              <a:spcBef>
                <a:spcPts val="0"/>
              </a:spcBef>
              <a:spcAft>
                <a:spcPts val="0"/>
              </a:spcAft>
              <a:buSzPct val="100000"/>
              <a:buChar char="●"/>
            </a:pPr>
            <a:r>
              <a:rPr lang="en"/>
              <a:t>Delete this message after</a:t>
            </a:r>
            <a:endParaRPr/>
          </a:p>
        </p:txBody>
      </p:sp>
      <p:pic>
        <p:nvPicPr>
          <p:cNvPr id="79" name="Google Shape;79;p17"/>
          <p:cNvPicPr preferRelativeResize="0"/>
          <p:nvPr/>
        </p:nvPicPr>
        <p:blipFill>
          <a:blip r:embed="rId3">
            <a:alphaModFix/>
          </a:blip>
          <a:stretch>
            <a:fillRect/>
          </a:stretch>
        </p:blipFill>
        <p:spPr>
          <a:xfrm>
            <a:off x="6470125" y="1841350"/>
            <a:ext cx="2362176" cy="27011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2562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Make the lion fade in &amp; out. Can you click in the call out and make him ask you a question? Delete this message after</a:t>
            </a:r>
            <a:endParaRPr/>
          </a:p>
          <a:p>
            <a:pPr marL="0" lvl="0" indent="0" algn="l" rtl="0">
              <a:spcBef>
                <a:spcPts val="0"/>
              </a:spcBef>
              <a:spcAft>
                <a:spcPts val="0"/>
              </a:spcAft>
              <a:buNone/>
            </a:pPr>
            <a:endParaRPr/>
          </a:p>
        </p:txBody>
      </p:sp>
      <p:pic>
        <p:nvPicPr>
          <p:cNvPr id="85" name="Google Shape;85;p18"/>
          <p:cNvPicPr preferRelativeResize="0"/>
          <p:nvPr/>
        </p:nvPicPr>
        <p:blipFill>
          <a:blip r:embed="rId3">
            <a:alphaModFix/>
          </a:blip>
          <a:stretch>
            <a:fillRect/>
          </a:stretch>
        </p:blipFill>
        <p:spPr>
          <a:xfrm>
            <a:off x="3377825" y="2013150"/>
            <a:ext cx="2941700" cy="2510250"/>
          </a:xfrm>
          <a:prstGeom prst="rect">
            <a:avLst/>
          </a:prstGeom>
          <a:noFill/>
          <a:ln>
            <a:noFill/>
          </a:ln>
        </p:spPr>
      </p:pic>
      <p:sp>
        <p:nvSpPr>
          <p:cNvPr id="86" name="Google Shape;86;p18"/>
          <p:cNvSpPr/>
          <p:nvPr/>
        </p:nvSpPr>
        <p:spPr>
          <a:xfrm>
            <a:off x="5759850" y="1306825"/>
            <a:ext cx="2166600" cy="983100"/>
          </a:xfrm>
          <a:prstGeom prst="wedgeRoundRectCallout">
            <a:avLst>
              <a:gd name="adj1" fmla="val -46917"/>
              <a:gd name="adj2" fmla="val 77187"/>
              <a:gd name="adj3" fmla="val 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Make me ask something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66325" y="161875"/>
            <a:ext cx="4738500" cy="572700"/>
          </a:xfrm>
          <a:prstGeom prst="rect">
            <a:avLst/>
          </a:prstGeom>
        </p:spPr>
        <p:txBody>
          <a:bodyPr spcFirstLastPara="1" wrap="square" lIns="91425" tIns="91425" rIns="91425" bIns="91425" anchor="t" anchorCtr="0">
            <a:normAutofit fontScale="90000"/>
          </a:bodyPr>
          <a:lstStyle/>
          <a:p>
            <a:pPr marL="457200" lvl="0" indent="-388620" algn="l" rtl="0">
              <a:spcBef>
                <a:spcPts val="0"/>
              </a:spcBef>
              <a:spcAft>
                <a:spcPts val="0"/>
              </a:spcAft>
              <a:buSzPct val="100000"/>
              <a:buChar char="●"/>
            </a:pPr>
            <a:r>
              <a:rPr lang="en"/>
              <a:t>Insert a text box and write the name of the animal you see on this page.</a:t>
            </a:r>
            <a:endParaRPr/>
          </a:p>
          <a:p>
            <a:pPr marL="457200" lvl="0" indent="-388620" algn="l" rtl="0">
              <a:spcBef>
                <a:spcPts val="0"/>
              </a:spcBef>
              <a:spcAft>
                <a:spcPts val="0"/>
              </a:spcAft>
              <a:buSzPct val="100000"/>
              <a:buChar char="●"/>
            </a:pPr>
            <a:r>
              <a:rPr lang="en"/>
              <a:t>Rotate the cow to make him lay on his back with his legs up in the air</a:t>
            </a:r>
            <a:endParaRPr/>
          </a:p>
          <a:p>
            <a:pPr marL="457200" lvl="0" indent="-388620" algn="l" rtl="0">
              <a:spcBef>
                <a:spcPts val="0"/>
              </a:spcBef>
              <a:spcAft>
                <a:spcPts val="0"/>
              </a:spcAft>
              <a:buSzPct val="100000"/>
              <a:buChar char="●"/>
            </a:pPr>
            <a:r>
              <a:rPr lang="en"/>
              <a:t>Add transitions to your slideshow</a:t>
            </a:r>
            <a:endParaRPr/>
          </a:p>
          <a:p>
            <a:pPr marL="457200" lvl="0" indent="-388620" algn="l" rtl="0">
              <a:spcBef>
                <a:spcPts val="0"/>
              </a:spcBef>
              <a:spcAft>
                <a:spcPts val="0"/>
              </a:spcAft>
              <a:buSzPct val="100000"/>
              <a:buChar char="●"/>
            </a:pPr>
            <a:r>
              <a:rPr lang="en"/>
              <a:t>Delete this message after</a:t>
            </a:r>
            <a:endParaRPr/>
          </a:p>
          <a:p>
            <a:pPr marL="0" lvl="0" indent="0" algn="l" rtl="0">
              <a:spcBef>
                <a:spcPts val="0"/>
              </a:spcBef>
              <a:spcAft>
                <a:spcPts val="0"/>
              </a:spcAft>
              <a:buNone/>
            </a:pPr>
            <a:endParaRPr/>
          </a:p>
        </p:txBody>
      </p:sp>
      <p:pic>
        <p:nvPicPr>
          <p:cNvPr id="92" name="Google Shape;92;p19"/>
          <p:cNvPicPr preferRelativeResize="0"/>
          <p:nvPr/>
        </p:nvPicPr>
        <p:blipFill>
          <a:blip r:embed="rId3">
            <a:alphaModFix/>
          </a:blip>
          <a:stretch>
            <a:fillRect/>
          </a:stretch>
        </p:blipFill>
        <p:spPr>
          <a:xfrm flipH="1">
            <a:off x="4572000" y="1555000"/>
            <a:ext cx="4232476" cy="32643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Words>
  <Application>Microsoft Office PowerPoint</Application>
  <PresentationFormat>On-screen Show (16:9)</PresentationFormat>
  <Paragraphs>17</Paragraphs>
  <Slides>7</Slides>
  <Notes>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Simple Light</vt:lpstr>
      <vt:lpstr>Name:</vt:lpstr>
      <vt:lpstr>Make the star spin on click, delete this message after</vt:lpstr>
      <vt:lpstr>Swiper needs to fly in &amp; out, delete this message after</vt:lpstr>
      <vt:lpstr>Make Mr.Toad bigger and then smaller in size with animation Change the background color to blue Delete this message after</vt:lpstr>
      <vt:lpstr>Give Teddy a friend.  Can you copy &amp; paste to clone him? Add your choice of animation to both the bears Delete this message after</vt:lpstr>
      <vt:lpstr>Make the lion fade in &amp; out. Can you click in the call out and make him ask you a question? Delete this message after </vt:lpstr>
      <vt:lpstr>Insert a text box and write the name of the animal you see on this page. Rotate the cow to make him lay on his back with his legs up in the air Add transitions to your slideshow Delete this message after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dc:title>
  <cp:lastModifiedBy>Shadow Punches</cp:lastModifiedBy>
  <cp:revision>1</cp:revision>
  <dcterms:modified xsi:type="dcterms:W3CDTF">2023-07-26T18:55:04Z</dcterms:modified>
</cp:coreProperties>
</file>