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ew of beach and sea from a grassy sand dune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/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andy path between two hills leading to the ocean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Heron flying low over a beach with a short fence in the foreground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View of beach and sea from a grassy sand dune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9031" y="13081000"/>
            <a:ext cx="453238" cy="4610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My Favorite Fruit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My Favorite Fruit</a:t>
            </a:r>
          </a:p>
        </p:txBody>
      </p:sp>
      <p:sp>
        <p:nvSpPr>
          <p:cNvPr id="120" name="Name and Room #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Name and Room #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Descrip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Description</a:t>
            </a:r>
          </a:p>
        </p:txBody>
      </p:sp>
      <p:sp>
        <p:nvSpPr>
          <p:cNvPr id="123" name="Double-tap to edi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Name of your frui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Name of your fruit </a:t>
            </a:r>
          </a:p>
        </p:txBody>
      </p:sp>
      <p:sp>
        <p:nvSpPr>
          <p:cNvPr id="126" name="Lemon/Lime Wedge"/>
          <p:cNvSpPr/>
          <p:nvPr/>
        </p:nvSpPr>
        <p:spPr>
          <a:xfrm>
            <a:off x="1446397" y="9864780"/>
            <a:ext cx="4369075" cy="21434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10" y="11967"/>
                  <a:pt x="4902" y="21600"/>
                  <a:pt x="10800" y="21600"/>
                </a:cubicBezTo>
                <a:cubicBezTo>
                  <a:pt x="16698" y="21600"/>
                  <a:pt x="21490" y="11967"/>
                  <a:pt x="21600" y="0"/>
                </a:cubicBezTo>
                <a:lnTo>
                  <a:pt x="20054" y="0"/>
                </a:lnTo>
                <a:cubicBezTo>
                  <a:pt x="19944" y="10227"/>
                  <a:pt x="15844" y="18449"/>
                  <a:pt x="10800" y="18449"/>
                </a:cubicBezTo>
                <a:cubicBezTo>
                  <a:pt x="5756" y="18449"/>
                  <a:pt x="1656" y="10227"/>
                  <a:pt x="1546" y="0"/>
                </a:cubicBezTo>
                <a:lnTo>
                  <a:pt x="0" y="0"/>
                </a:lnTo>
                <a:close/>
                <a:moveTo>
                  <a:pt x="2876" y="0"/>
                </a:moveTo>
                <a:cubicBezTo>
                  <a:pt x="2677" y="0"/>
                  <a:pt x="2517" y="344"/>
                  <a:pt x="2531" y="748"/>
                </a:cubicBezTo>
                <a:cubicBezTo>
                  <a:pt x="2653" y="4434"/>
                  <a:pt x="3355" y="7889"/>
                  <a:pt x="4547" y="10672"/>
                </a:cubicBezTo>
                <a:cubicBezTo>
                  <a:pt x="4678" y="10978"/>
                  <a:pt x="4910" y="10990"/>
                  <a:pt x="5050" y="10703"/>
                </a:cubicBezTo>
                <a:lnTo>
                  <a:pt x="10299" y="0"/>
                </a:lnTo>
                <a:lnTo>
                  <a:pt x="2876" y="0"/>
                </a:lnTo>
                <a:close/>
                <a:moveTo>
                  <a:pt x="11301" y="0"/>
                </a:moveTo>
                <a:lnTo>
                  <a:pt x="16550" y="10703"/>
                </a:lnTo>
                <a:cubicBezTo>
                  <a:pt x="16690" y="10990"/>
                  <a:pt x="16922" y="10978"/>
                  <a:pt x="17053" y="10672"/>
                </a:cubicBezTo>
                <a:cubicBezTo>
                  <a:pt x="18245" y="7889"/>
                  <a:pt x="18947" y="4434"/>
                  <a:pt x="19069" y="748"/>
                </a:cubicBezTo>
                <a:cubicBezTo>
                  <a:pt x="19083" y="344"/>
                  <a:pt x="18923" y="0"/>
                  <a:pt x="18724" y="0"/>
                </a:cubicBezTo>
                <a:lnTo>
                  <a:pt x="11301" y="0"/>
                </a:lnTo>
                <a:close/>
                <a:moveTo>
                  <a:pt x="10593" y="599"/>
                </a:moveTo>
                <a:lnTo>
                  <a:pt x="5344" y="11297"/>
                </a:lnTo>
                <a:cubicBezTo>
                  <a:pt x="5203" y="11584"/>
                  <a:pt x="5209" y="12056"/>
                  <a:pt x="5359" y="12323"/>
                </a:cubicBezTo>
                <a:cubicBezTo>
                  <a:pt x="6724" y="14753"/>
                  <a:pt x="8419" y="16183"/>
                  <a:pt x="10228" y="16433"/>
                </a:cubicBezTo>
                <a:cubicBezTo>
                  <a:pt x="10426" y="16461"/>
                  <a:pt x="10593" y="16134"/>
                  <a:pt x="10593" y="15729"/>
                </a:cubicBezTo>
                <a:lnTo>
                  <a:pt x="10593" y="599"/>
                </a:lnTo>
                <a:close/>
                <a:moveTo>
                  <a:pt x="11007" y="599"/>
                </a:moveTo>
                <a:lnTo>
                  <a:pt x="11007" y="15729"/>
                </a:lnTo>
                <a:cubicBezTo>
                  <a:pt x="11007" y="16134"/>
                  <a:pt x="11174" y="16461"/>
                  <a:pt x="11372" y="16433"/>
                </a:cubicBezTo>
                <a:cubicBezTo>
                  <a:pt x="13181" y="16183"/>
                  <a:pt x="14876" y="14752"/>
                  <a:pt x="16241" y="12323"/>
                </a:cubicBezTo>
                <a:cubicBezTo>
                  <a:pt x="16391" y="12056"/>
                  <a:pt x="16397" y="11584"/>
                  <a:pt x="16256" y="11297"/>
                </a:cubicBezTo>
                <a:lnTo>
                  <a:pt x="11007" y="599"/>
                </a:lnTo>
                <a:close/>
                <a:moveTo>
                  <a:pt x="7853" y="1373"/>
                </a:moveTo>
                <a:cubicBezTo>
                  <a:pt x="8095" y="1401"/>
                  <a:pt x="8416" y="1602"/>
                  <a:pt x="8416" y="1602"/>
                </a:cubicBezTo>
                <a:cubicBezTo>
                  <a:pt x="8416" y="1602"/>
                  <a:pt x="8147" y="2683"/>
                  <a:pt x="7952" y="2852"/>
                </a:cubicBezTo>
                <a:cubicBezTo>
                  <a:pt x="7758" y="3021"/>
                  <a:pt x="7532" y="2839"/>
                  <a:pt x="7449" y="2443"/>
                </a:cubicBezTo>
                <a:cubicBezTo>
                  <a:pt x="7366" y="2046"/>
                  <a:pt x="7458" y="1586"/>
                  <a:pt x="7652" y="1417"/>
                </a:cubicBezTo>
                <a:cubicBezTo>
                  <a:pt x="7701" y="1375"/>
                  <a:pt x="7772" y="1364"/>
                  <a:pt x="7853" y="1373"/>
                </a:cubicBezTo>
                <a:close/>
                <a:moveTo>
                  <a:pt x="13747" y="1373"/>
                </a:moveTo>
                <a:cubicBezTo>
                  <a:pt x="13828" y="1364"/>
                  <a:pt x="13899" y="1375"/>
                  <a:pt x="13948" y="1417"/>
                </a:cubicBezTo>
                <a:cubicBezTo>
                  <a:pt x="14143" y="1586"/>
                  <a:pt x="14234" y="2046"/>
                  <a:pt x="14151" y="2443"/>
                </a:cubicBezTo>
                <a:cubicBezTo>
                  <a:pt x="14068" y="2839"/>
                  <a:pt x="13842" y="3021"/>
                  <a:pt x="13648" y="2852"/>
                </a:cubicBezTo>
                <a:cubicBezTo>
                  <a:pt x="13453" y="2683"/>
                  <a:pt x="13184" y="1602"/>
                  <a:pt x="13184" y="1602"/>
                </a:cubicBezTo>
                <a:cubicBezTo>
                  <a:pt x="13184" y="1602"/>
                  <a:pt x="13505" y="1401"/>
                  <a:pt x="13747" y="1373"/>
                </a:cubicBezTo>
                <a:close/>
                <a:moveTo>
                  <a:pt x="9772" y="4617"/>
                </a:moveTo>
                <a:cubicBezTo>
                  <a:pt x="9772" y="4617"/>
                  <a:pt x="9957" y="5770"/>
                  <a:pt x="9878" y="6170"/>
                </a:cubicBezTo>
                <a:cubicBezTo>
                  <a:pt x="9799" y="6570"/>
                  <a:pt x="9575" y="6763"/>
                  <a:pt x="9379" y="6601"/>
                </a:cubicBezTo>
                <a:cubicBezTo>
                  <a:pt x="9183" y="6440"/>
                  <a:pt x="9088" y="5985"/>
                  <a:pt x="9168" y="5585"/>
                </a:cubicBezTo>
                <a:cubicBezTo>
                  <a:pt x="9247" y="5185"/>
                  <a:pt x="9772" y="4617"/>
                  <a:pt x="9772" y="4617"/>
                </a:cubicBezTo>
                <a:close/>
                <a:moveTo>
                  <a:pt x="11828" y="4617"/>
                </a:moveTo>
                <a:cubicBezTo>
                  <a:pt x="11828" y="4617"/>
                  <a:pt x="12353" y="5185"/>
                  <a:pt x="12432" y="5585"/>
                </a:cubicBezTo>
                <a:cubicBezTo>
                  <a:pt x="12512" y="5985"/>
                  <a:pt x="12417" y="6440"/>
                  <a:pt x="12221" y="6601"/>
                </a:cubicBezTo>
                <a:cubicBezTo>
                  <a:pt x="12025" y="6763"/>
                  <a:pt x="11801" y="6570"/>
                  <a:pt x="11722" y="6170"/>
                </a:cubicBezTo>
                <a:cubicBezTo>
                  <a:pt x="11643" y="5771"/>
                  <a:pt x="11828" y="4617"/>
                  <a:pt x="11828" y="4617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7" name="Apple"/>
          <p:cNvSpPr/>
          <p:nvPr/>
        </p:nvSpPr>
        <p:spPr>
          <a:xfrm>
            <a:off x="2121055" y="2772593"/>
            <a:ext cx="3180634" cy="3619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410" h="20613" fill="norm" stroke="1" extrusionOk="0">
                <a:moveTo>
                  <a:pt x="0" y="2"/>
                </a:moveTo>
                <a:cubicBezTo>
                  <a:pt x="1451" y="3943"/>
                  <a:pt x="5157" y="4456"/>
                  <a:pt x="6978" y="3382"/>
                </a:cubicBezTo>
                <a:cubicBezTo>
                  <a:pt x="7286" y="3563"/>
                  <a:pt x="8060" y="4073"/>
                  <a:pt x="8550" y="4884"/>
                </a:cubicBezTo>
                <a:cubicBezTo>
                  <a:pt x="8454" y="5252"/>
                  <a:pt x="8387" y="5636"/>
                  <a:pt x="8341" y="6039"/>
                </a:cubicBezTo>
                <a:cubicBezTo>
                  <a:pt x="7169" y="5159"/>
                  <a:pt x="4412" y="3710"/>
                  <a:pt x="1571" y="6696"/>
                </a:cubicBezTo>
                <a:cubicBezTo>
                  <a:pt x="-2090" y="10545"/>
                  <a:pt x="1666" y="17304"/>
                  <a:pt x="3532" y="19171"/>
                </a:cubicBezTo>
                <a:cubicBezTo>
                  <a:pt x="5051" y="20690"/>
                  <a:pt x="7284" y="21033"/>
                  <a:pt x="8895" y="20084"/>
                </a:cubicBezTo>
                <a:cubicBezTo>
                  <a:pt x="10541" y="20966"/>
                  <a:pt x="12760" y="20533"/>
                  <a:pt x="14220" y="18952"/>
                </a:cubicBezTo>
                <a:cubicBezTo>
                  <a:pt x="16014" y="17010"/>
                  <a:pt x="19510" y="10100"/>
                  <a:pt x="15705" y="6404"/>
                </a:cubicBezTo>
                <a:cubicBezTo>
                  <a:pt x="12821" y="3604"/>
                  <a:pt x="10177" y="5030"/>
                  <a:pt x="8996" y="5962"/>
                </a:cubicBezTo>
                <a:cubicBezTo>
                  <a:pt x="9362" y="4276"/>
                  <a:pt x="10299" y="2881"/>
                  <a:pt x="11830" y="1818"/>
                </a:cubicBezTo>
                <a:cubicBezTo>
                  <a:pt x="12127" y="1605"/>
                  <a:pt x="11429" y="972"/>
                  <a:pt x="11062" y="1235"/>
                </a:cubicBezTo>
                <a:cubicBezTo>
                  <a:pt x="9865" y="2172"/>
                  <a:pt x="9134" y="3168"/>
                  <a:pt x="8722" y="4327"/>
                </a:cubicBezTo>
                <a:cubicBezTo>
                  <a:pt x="8152" y="3554"/>
                  <a:pt x="7406" y="3094"/>
                  <a:pt x="7137" y="2944"/>
                </a:cubicBezTo>
                <a:cubicBezTo>
                  <a:pt x="6952" y="2300"/>
                  <a:pt x="6374" y="756"/>
                  <a:pt x="4976" y="243"/>
                </a:cubicBezTo>
                <a:cubicBezTo>
                  <a:pt x="2769" y="-567"/>
                  <a:pt x="2384" y="993"/>
                  <a:pt x="0" y="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8" name="Strawberry"/>
          <p:cNvSpPr/>
          <p:nvPr/>
        </p:nvSpPr>
        <p:spPr>
          <a:xfrm>
            <a:off x="18337601" y="3040086"/>
            <a:ext cx="3267142" cy="3084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13" h="21038" fill="norm" stroke="1" extrusionOk="0">
                <a:moveTo>
                  <a:pt x="13179" y="0"/>
                </a:moveTo>
                <a:cubicBezTo>
                  <a:pt x="13108" y="1"/>
                  <a:pt x="13046" y="77"/>
                  <a:pt x="13080" y="160"/>
                </a:cubicBezTo>
                <a:cubicBezTo>
                  <a:pt x="13369" y="847"/>
                  <a:pt x="13497" y="1717"/>
                  <a:pt x="13555" y="2402"/>
                </a:cubicBezTo>
                <a:cubicBezTo>
                  <a:pt x="11768" y="261"/>
                  <a:pt x="8811" y="-67"/>
                  <a:pt x="5064" y="3333"/>
                </a:cubicBezTo>
                <a:cubicBezTo>
                  <a:pt x="873" y="7137"/>
                  <a:pt x="447" y="14101"/>
                  <a:pt x="31" y="16885"/>
                </a:cubicBezTo>
                <a:cubicBezTo>
                  <a:pt x="-244" y="18727"/>
                  <a:pt x="1353" y="21065"/>
                  <a:pt x="3473" y="21032"/>
                </a:cubicBezTo>
                <a:cubicBezTo>
                  <a:pt x="6168" y="20991"/>
                  <a:pt x="12821" y="21533"/>
                  <a:pt x="17012" y="17729"/>
                </a:cubicBezTo>
                <a:cubicBezTo>
                  <a:pt x="20759" y="14329"/>
                  <a:pt x="20866" y="11224"/>
                  <a:pt x="19091" y="9071"/>
                </a:cubicBezTo>
                <a:cubicBezTo>
                  <a:pt x="19731" y="9228"/>
                  <a:pt x="20536" y="9485"/>
                  <a:pt x="21147" y="9880"/>
                </a:cubicBezTo>
                <a:cubicBezTo>
                  <a:pt x="21244" y="9943"/>
                  <a:pt x="21356" y="9826"/>
                  <a:pt x="21296" y="9724"/>
                </a:cubicBezTo>
                <a:cubicBezTo>
                  <a:pt x="20096" y="7685"/>
                  <a:pt x="18761" y="6941"/>
                  <a:pt x="18761" y="6941"/>
                </a:cubicBezTo>
                <a:cubicBezTo>
                  <a:pt x="18761" y="6941"/>
                  <a:pt x="19632" y="6617"/>
                  <a:pt x="20246" y="6593"/>
                </a:cubicBezTo>
                <a:cubicBezTo>
                  <a:pt x="20345" y="6589"/>
                  <a:pt x="20388" y="6460"/>
                  <a:pt x="20312" y="6393"/>
                </a:cubicBezTo>
                <a:cubicBezTo>
                  <a:pt x="19435" y="5617"/>
                  <a:pt x="18628" y="4958"/>
                  <a:pt x="17666" y="4518"/>
                </a:cubicBezTo>
                <a:cubicBezTo>
                  <a:pt x="17385" y="3460"/>
                  <a:pt x="16875" y="2532"/>
                  <a:pt x="16264" y="1515"/>
                </a:cubicBezTo>
                <a:cubicBezTo>
                  <a:pt x="16211" y="1427"/>
                  <a:pt x="16082" y="1453"/>
                  <a:pt x="16064" y="1556"/>
                </a:cubicBezTo>
                <a:cubicBezTo>
                  <a:pt x="15955" y="2188"/>
                  <a:pt x="15526" y="3042"/>
                  <a:pt x="15526" y="3042"/>
                </a:cubicBezTo>
                <a:cubicBezTo>
                  <a:pt x="15526" y="3042"/>
                  <a:pt x="15010" y="1556"/>
                  <a:pt x="13248" y="27"/>
                </a:cubicBezTo>
                <a:cubicBezTo>
                  <a:pt x="13226" y="7"/>
                  <a:pt x="13202" y="0"/>
                  <a:pt x="13179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9" name="Banana"/>
          <p:cNvSpPr/>
          <p:nvPr/>
        </p:nvSpPr>
        <p:spPr>
          <a:xfrm>
            <a:off x="9943919" y="4868610"/>
            <a:ext cx="3751452" cy="3978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48" h="20072" fill="norm" stroke="1" extrusionOk="0">
                <a:moveTo>
                  <a:pt x="17419" y="1"/>
                </a:moveTo>
                <a:cubicBezTo>
                  <a:pt x="17020" y="17"/>
                  <a:pt x="16510" y="237"/>
                  <a:pt x="16540" y="455"/>
                </a:cubicBezTo>
                <a:cubicBezTo>
                  <a:pt x="16966" y="3528"/>
                  <a:pt x="16746" y="4498"/>
                  <a:pt x="16243" y="5038"/>
                </a:cubicBezTo>
                <a:cubicBezTo>
                  <a:pt x="11841" y="9762"/>
                  <a:pt x="13185" y="11967"/>
                  <a:pt x="3522" y="15416"/>
                </a:cubicBezTo>
                <a:cubicBezTo>
                  <a:pt x="1632" y="16073"/>
                  <a:pt x="481" y="16953"/>
                  <a:pt x="0" y="18249"/>
                </a:cubicBezTo>
                <a:cubicBezTo>
                  <a:pt x="245" y="18993"/>
                  <a:pt x="538" y="19412"/>
                  <a:pt x="538" y="19412"/>
                </a:cubicBezTo>
                <a:cubicBezTo>
                  <a:pt x="538" y="19412"/>
                  <a:pt x="4624" y="21591"/>
                  <a:pt x="11089" y="18030"/>
                </a:cubicBezTo>
                <a:cubicBezTo>
                  <a:pt x="17845" y="14310"/>
                  <a:pt x="21600" y="9045"/>
                  <a:pt x="18376" y="4166"/>
                </a:cubicBezTo>
                <a:cubicBezTo>
                  <a:pt x="18376" y="4166"/>
                  <a:pt x="17979" y="1181"/>
                  <a:pt x="17878" y="235"/>
                </a:cubicBezTo>
                <a:cubicBezTo>
                  <a:pt x="17859" y="54"/>
                  <a:pt x="17659" y="-9"/>
                  <a:pt x="17419" y="1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0" name="Grape"/>
          <p:cNvSpPr/>
          <p:nvPr/>
        </p:nvSpPr>
        <p:spPr>
          <a:xfrm>
            <a:off x="16854485" y="6937237"/>
            <a:ext cx="3641654" cy="3044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17" h="21011" fill="norm" stroke="1" extrusionOk="0">
                <a:moveTo>
                  <a:pt x="12862" y="0"/>
                </a:moveTo>
                <a:lnTo>
                  <a:pt x="11653" y="5349"/>
                </a:lnTo>
                <a:cubicBezTo>
                  <a:pt x="11499" y="6016"/>
                  <a:pt x="11173" y="6252"/>
                  <a:pt x="10893" y="6304"/>
                </a:cubicBezTo>
                <a:cubicBezTo>
                  <a:pt x="10291" y="6416"/>
                  <a:pt x="9177" y="6691"/>
                  <a:pt x="8074" y="7313"/>
                </a:cubicBezTo>
                <a:cubicBezTo>
                  <a:pt x="7800" y="7468"/>
                  <a:pt x="7482" y="7458"/>
                  <a:pt x="7211" y="7293"/>
                </a:cubicBezTo>
                <a:lnTo>
                  <a:pt x="6552" y="6892"/>
                </a:lnTo>
                <a:cubicBezTo>
                  <a:pt x="5566" y="5914"/>
                  <a:pt x="4146" y="5706"/>
                  <a:pt x="2580" y="6721"/>
                </a:cubicBezTo>
                <a:cubicBezTo>
                  <a:pt x="457" y="8097"/>
                  <a:pt x="-558" y="10829"/>
                  <a:pt x="312" y="12822"/>
                </a:cubicBezTo>
                <a:cubicBezTo>
                  <a:pt x="1181" y="14815"/>
                  <a:pt x="3607" y="15315"/>
                  <a:pt x="5729" y="13939"/>
                </a:cubicBezTo>
                <a:cubicBezTo>
                  <a:pt x="7430" y="12836"/>
                  <a:pt x="8053" y="11100"/>
                  <a:pt x="7786" y="9429"/>
                </a:cubicBezTo>
                <a:lnTo>
                  <a:pt x="7854" y="8929"/>
                </a:lnTo>
                <a:cubicBezTo>
                  <a:pt x="7892" y="8649"/>
                  <a:pt x="8043" y="8412"/>
                  <a:pt x="8257" y="8300"/>
                </a:cubicBezTo>
                <a:cubicBezTo>
                  <a:pt x="8792" y="8020"/>
                  <a:pt x="9860" y="7507"/>
                  <a:pt x="10802" y="7325"/>
                </a:cubicBezTo>
                <a:cubicBezTo>
                  <a:pt x="11168" y="7254"/>
                  <a:pt x="11441" y="7554"/>
                  <a:pt x="11505" y="7998"/>
                </a:cubicBezTo>
                <a:cubicBezTo>
                  <a:pt x="11666" y="9113"/>
                  <a:pt x="11216" y="10200"/>
                  <a:pt x="10989" y="10745"/>
                </a:cubicBezTo>
                <a:cubicBezTo>
                  <a:pt x="10894" y="10972"/>
                  <a:pt x="10725" y="11138"/>
                  <a:pt x="10522" y="11197"/>
                </a:cubicBezTo>
                <a:lnTo>
                  <a:pt x="10050" y="11335"/>
                </a:lnTo>
                <a:cubicBezTo>
                  <a:pt x="8637" y="11201"/>
                  <a:pt x="7452" y="12174"/>
                  <a:pt x="6766" y="14399"/>
                </a:cubicBezTo>
                <a:cubicBezTo>
                  <a:pt x="5920" y="17142"/>
                  <a:pt x="6638" y="20011"/>
                  <a:pt x="8372" y="20806"/>
                </a:cubicBezTo>
                <a:cubicBezTo>
                  <a:pt x="10106" y="21600"/>
                  <a:pt x="12198" y="20018"/>
                  <a:pt x="13043" y="17275"/>
                </a:cubicBezTo>
                <a:cubicBezTo>
                  <a:pt x="13661" y="15272"/>
                  <a:pt x="13322" y="13597"/>
                  <a:pt x="12420" y="12530"/>
                </a:cubicBezTo>
                <a:cubicBezTo>
                  <a:pt x="12420" y="12530"/>
                  <a:pt x="12418" y="12529"/>
                  <a:pt x="12417" y="12528"/>
                </a:cubicBezTo>
                <a:cubicBezTo>
                  <a:pt x="12349" y="12448"/>
                  <a:pt x="12280" y="12371"/>
                  <a:pt x="12206" y="12299"/>
                </a:cubicBezTo>
                <a:cubicBezTo>
                  <a:pt x="12029" y="12090"/>
                  <a:pt x="11798" y="11773"/>
                  <a:pt x="11732" y="11478"/>
                </a:cubicBezTo>
                <a:cubicBezTo>
                  <a:pt x="11685" y="11269"/>
                  <a:pt x="12274" y="9996"/>
                  <a:pt x="12435" y="8367"/>
                </a:cubicBezTo>
                <a:cubicBezTo>
                  <a:pt x="12474" y="7970"/>
                  <a:pt x="12787" y="7700"/>
                  <a:pt x="13107" y="7791"/>
                </a:cubicBezTo>
                <a:cubicBezTo>
                  <a:pt x="13425" y="7881"/>
                  <a:pt x="13708" y="8101"/>
                  <a:pt x="13923" y="8219"/>
                </a:cubicBezTo>
                <a:cubicBezTo>
                  <a:pt x="14122" y="8328"/>
                  <a:pt x="14243" y="8578"/>
                  <a:pt x="14235" y="8845"/>
                </a:cubicBezTo>
                <a:lnTo>
                  <a:pt x="14222" y="9263"/>
                </a:lnTo>
                <a:cubicBezTo>
                  <a:pt x="13191" y="10598"/>
                  <a:pt x="12993" y="12605"/>
                  <a:pt x="14148" y="14669"/>
                </a:cubicBezTo>
                <a:cubicBezTo>
                  <a:pt x="15503" y="17090"/>
                  <a:pt x="17841" y="18022"/>
                  <a:pt x="19371" y="16750"/>
                </a:cubicBezTo>
                <a:cubicBezTo>
                  <a:pt x="20901" y="15477"/>
                  <a:pt x="21042" y="12484"/>
                  <a:pt x="19687" y="10062"/>
                </a:cubicBezTo>
                <a:cubicBezTo>
                  <a:pt x="18691" y="8282"/>
                  <a:pt x="17361" y="7579"/>
                  <a:pt x="16118" y="7879"/>
                </a:cubicBezTo>
                <a:cubicBezTo>
                  <a:pt x="16118" y="7879"/>
                  <a:pt x="16117" y="7881"/>
                  <a:pt x="16115" y="7881"/>
                </a:cubicBezTo>
                <a:cubicBezTo>
                  <a:pt x="16026" y="7903"/>
                  <a:pt x="15936" y="7929"/>
                  <a:pt x="15848" y="7960"/>
                </a:cubicBezTo>
                <a:cubicBezTo>
                  <a:pt x="15655" y="7995"/>
                  <a:pt x="15377" y="8001"/>
                  <a:pt x="15071" y="7870"/>
                </a:cubicBezTo>
                <a:cubicBezTo>
                  <a:pt x="14922" y="7806"/>
                  <a:pt x="14757" y="7701"/>
                  <a:pt x="14624" y="7597"/>
                </a:cubicBezTo>
                <a:cubicBezTo>
                  <a:pt x="14072" y="7165"/>
                  <a:pt x="13553" y="6955"/>
                  <a:pt x="13184" y="6804"/>
                </a:cubicBezTo>
                <a:cubicBezTo>
                  <a:pt x="12908" y="6691"/>
                  <a:pt x="12509" y="6193"/>
                  <a:pt x="12614" y="5572"/>
                </a:cubicBezTo>
                <a:lnTo>
                  <a:pt x="13460" y="160"/>
                </a:lnTo>
                <a:lnTo>
                  <a:pt x="12862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